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83" r:id="rId5"/>
    <p:sldId id="281" r:id="rId6"/>
    <p:sldId id="285" r:id="rId7"/>
    <p:sldId id="284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737F"/>
    <a:srgbClr val="43B6ED"/>
    <a:srgbClr val="2A8ECB"/>
    <a:srgbClr val="3290C4"/>
    <a:srgbClr val="44B7EE"/>
    <a:srgbClr val="4B6E8B"/>
    <a:srgbClr val="6A8BAB"/>
    <a:srgbClr val="2A9DD0"/>
    <a:srgbClr val="2763AB"/>
    <a:srgbClr val="2A6C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258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EF53-43CC-4AF0-A14F-C5588E5E1417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4596-DF07-4959-9600-8A3C52572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615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EF53-43CC-4AF0-A14F-C5588E5E1417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4596-DF07-4959-9600-8A3C52572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042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EF53-43CC-4AF0-A14F-C5588E5E1417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4596-DF07-4959-9600-8A3C52572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712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EF53-43CC-4AF0-A14F-C5588E5E1417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4596-DF07-4959-9600-8A3C52572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41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EF53-43CC-4AF0-A14F-C5588E5E1417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4596-DF07-4959-9600-8A3C52572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786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EF53-43CC-4AF0-A14F-C5588E5E1417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4596-DF07-4959-9600-8A3C52572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52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EF53-43CC-4AF0-A14F-C5588E5E1417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4596-DF07-4959-9600-8A3C52572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435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EF53-43CC-4AF0-A14F-C5588E5E1417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4596-DF07-4959-9600-8A3C52572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331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EF53-43CC-4AF0-A14F-C5588E5E1417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4596-DF07-4959-9600-8A3C52572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94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EF53-43CC-4AF0-A14F-C5588E5E1417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4596-DF07-4959-9600-8A3C52572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845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EF53-43CC-4AF0-A14F-C5588E5E1417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4596-DF07-4959-9600-8A3C52572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419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4EF53-43CC-4AF0-A14F-C5588E5E1417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E4596-DF07-4959-9600-8A3C52572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67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4.wdp"/><Relationship Id="rId7" Type="http://schemas.openxmlformats.org/officeDocument/2006/relationships/image" Target="../media/image2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647" y="91355"/>
            <a:ext cx="8290153" cy="6766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48819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Картинки по запросу &quot;пиратство в интернете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7" r="18371"/>
          <a:stretch/>
        </p:blipFill>
        <p:spPr bwMode="auto">
          <a:xfrm>
            <a:off x="8904365" y="1094572"/>
            <a:ext cx="2331971" cy="18249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Картинки по запросу &quot;вирусы в интернете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" t="4431" b="6730"/>
          <a:stretch/>
        </p:blipFill>
        <p:spPr bwMode="auto">
          <a:xfrm>
            <a:off x="8742722" y="3872025"/>
            <a:ext cx="2655255" cy="22188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Картинки по запросу &quot;лохотрон в интернете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2" t="25495" r="3095" b="-7610"/>
          <a:stretch/>
        </p:blipFill>
        <p:spPr bwMode="auto">
          <a:xfrm>
            <a:off x="4314122" y="2621222"/>
            <a:ext cx="3404419" cy="28681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Картинки по запросу &quot;буллинг в интернете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43" y="936549"/>
            <a:ext cx="2756673" cy="21410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/>
          <a:srcRect l="9968" t="7464" r="12421" b="4959"/>
          <a:stretch/>
        </p:blipFill>
        <p:spPr>
          <a:xfrm>
            <a:off x="1010116" y="3828191"/>
            <a:ext cx="2358129" cy="2306491"/>
          </a:xfrm>
          <a:prstGeom prst="ellipse">
            <a:avLst/>
          </a:prstGeom>
        </p:spPr>
      </p:pic>
      <p:pic>
        <p:nvPicPr>
          <p:cNvPr id="3074" name="Picture 2" descr="http://nifigasebe.net/wp-content/uploads/2017/06/moidengilohod2a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74" t="11324" r="19977" b="23162"/>
          <a:stretch/>
        </p:blipFill>
        <p:spPr bwMode="auto">
          <a:xfrm>
            <a:off x="4154900" y="0"/>
            <a:ext cx="3722860" cy="227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cryptocoinspy.com/wp-content/uploads/2018/05/internet-troll-using-a-laptop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518" y="5693884"/>
            <a:ext cx="1571625" cy="99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63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664" y="1823687"/>
            <a:ext cx="9266873" cy="4671820"/>
          </a:xfrm>
          <a:prstGeom prst="rect">
            <a:avLst/>
          </a:prstGeom>
          <a:solidFill>
            <a:srgbClr val="DFEEFF"/>
          </a:solidFill>
        </p:spPr>
      </p:pic>
      <p:sp>
        <p:nvSpPr>
          <p:cNvPr id="3" name="TextBox 2"/>
          <p:cNvSpPr txBox="1"/>
          <p:nvPr/>
        </p:nvSpPr>
        <p:spPr>
          <a:xfrm>
            <a:off x="5117432" y="1384891"/>
            <a:ext cx="70745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ИНТЕРНЕТ-</a:t>
            </a:r>
            <a:endParaRPr lang="en-US" sz="32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МОШЕННИЧЕСТВО</a:t>
            </a:r>
            <a:endParaRPr lang="ru-RU" sz="32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61434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КИБЕРПРЕСТУПНОСТЬ</a:t>
            </a:r>
            <a:endParaRPr lang="ru-RU" sz="4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29657" y="3574822"/>
            <a:ext cx="2436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ФИШИНГ</a:t>
            </a:r>
            <a:endParaRPr lang="ru-RU" sz="32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50251" y="5511011"/>
            <a:ext cx="3247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ТРОЛЛИНГ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7087" y="2577311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КИБЕРБУЛЛИНГ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6148" name="Picture 4" descr="https://yt3.ggpht.com/a/AGF-l78LSnsUGTtJMBEN8gYde-MQ-ReaW7vXoPIirw=s900-c-k-c0xffffffff-no-rj-m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3778" l="0" r="100000">
                        <a14:foregroundMark x1="7667" y1="85889" x2="60000" y2="83444"/>
                        <a14:foregroundMark x1="12444" y1="81222" x2="74333" y2="13222"/>
                        <a14:foregroundMark x1="18333" y1="17444" x2="70444" y2="78111"/>
                        <a14:foregroundMark x1="2667" y1="41222" x2="99222" y2="41444"/>
                        <a14:foregroundMark x1="17778" y1="55444" x2="76889" y2="48333"/>
                        <a14:foregroundMark x1="33778" y1="70667" x2="66667" y2="64000"/>
                        <a14:foregroundMark x1="41333" y1="58333" x2="69556" y2="50222"/>
                        <a14:foregroundMark x1="73000" y1="71444" x2="94333" y2="46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6" y="3687054"/>
            <a:ext cx="753624" cy="75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60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s://i007.fotocdn.net/s122/8f6602bb06d56488/public_pin_l/2788961068.jpg"/>
          <p:cNvPicPr>
            <a:picLocks noChangeAspect="1" noChangeArrowheads="1"/>
          </p:cNvPicPr>
          <p:nvPr/>
        </p:nvPicPr>
        <p:blipFill rotWithShape="1"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46" r="9607"/>
          <a:stretch/>
        </p:blipFill>
        <p:spPr bwMode="auto">
          <a:xfrm>
            <a:off x="4119591" y="1389245"/>
            <a:ext cx="3517900" cy="307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Обман в благотворительности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" t="1532" r="3053" b="35712"/>
          <a:stretch/>
        </p:blipFill>
        <p:spPr bwMode="auto">
          <a:xfrm>
            <a:off x="371760" y="142872"/>
            <a:ext cx="3874831" cy="3418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59932" y="0"/>
            <a:ext cx="9887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          ИНТЕРНЕТ-</a:t>
            </a:r>
            <a:endParaRPr lang="ru-RU" sz="48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r"/>
            <a:r>
              <a:rPr lang="ru-RU" sz="4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МОШЕННИЧЕСТВО</a:t>
            </a:r>
          </a:p>
        </p:txBody>
      </p:sp>
      <p:pic>
        <p:nvPicPr>
          <p:cNvPr id="9" name="Picture 2" descr="Вы выиграли приз! Новый обман в интернете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8" r="2992" b="9504"/>
          <a:stretch/>
        </p:blipFill>
        <p:spPr bwMode="auto">
          <a:xfrm>
            <a:off x="6290896" y="4821950"/>
            <a:ext cx="4556061" cy="1749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Разблокировка за деньг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36" y="1694046"/>
            <a:ext cx="4538221" cy="2836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Мошенничество в интернете, интернет мошенничество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20" y="3924300"/>
            <a:ext cx="4980098" cy="2908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02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5393" y="551961"/>
            <a:ext cx="9143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ФИШШИНГ</a:t>
            </a:r>
            <a:endParaRPr lang="ru-RU" sz="40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80" b="100000" l="0" r="97783">
                        <a14:foregroundMark x1="3548" y1="67697" x2="3548" y2="61517"/>
                        <a14:foregroundMark x1="7539" y1="60393" x2="15521" y2="67697"/>
                        <a14:foregroundMark x1="68958" y1="68539" x2="87140" y2="68539"/>
                        <a14:foregroundMark x1="24169" y1="28090" x2="60310" y2="33989"/>
                        <a14:foregroundMark x1="26829" y1="22753" x2="61863" y2="25281"/>
                        <a14:foregroundMark x1="36807" y1="54775" x2="46120" y2="56742"/>
                        <a14:foregroundMark x1="2217" y1="67697" x2="2882" y2="58427"/>
                        <a14:foregroundMark x1="88027" y1="67697" x2="88027" y2="676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09391" y="92393"/>
            <a:ext cx="2217161" cy="1750132"/>
          </a:xfrm>
          <a:prstGeom prst="rect">
            <a:avLst/>
          </a:prstGeom>
        </p:spPr>
      </p:pic>
      <p:pic>
        <p:nvPicPr>
          <p:cNvPr id="1028" name="Picture 4" descr="https://ufa.msiservice24.ru/assets/img/noun_162426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16" y="5302266"/>
            <a:ext cx="1238865" cy="123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.piccy.info/i9/bcffb4b04399a2dfbb7c7a778bf06b8a/1392299968/110713/697166/alarm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5" t="17455" r="8642" b="10857"/>
          <a:stretch/>
        </p:blipFill>
        <p:spPr bwMode="auto">
          <a:xfrm>
            <a:off x="1639419" y="2497453"/>
            <a:ext cx="6270632" cy="4043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avatars.mds.yandex.net/get-zen_doc/225901/pub_5d3dd9aebc228f00c17abe97_5d3ddcbf1ee34f00aed77fc9/scale_1200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6" r="22664"/>
          <a:stretch/>
        </p:blipFill>
        <p:spPr bwMode="auto">
          <a:xfrm>
            <a:off x="8839200" y="3785809"/>
            <a:ext cx="3352800" cy="307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77" y="40701"/>
            <a:ext cx="2140852" cy="2140852"/>
          </a:xfrm>
          <a:prstGeom prst="rect">
            <a:avLst/>
          </a:prstGeom>
        </p:spPr>
      </p:pic>
      <p:pic>
        <p:nvPicPr>
          <p:cNvPr id="1034" name="Picture 10" descr="https://sales-generator.ru/upload/medialibrary/fe3/xfe3c9854be52bb21890a69517ba1c77b.jpg.pagespeed.ic.2Q6EK9Eff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335" y="1582256"/>
            <a:ext cx="2004255" cy="20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87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00" y="117987"/>
            <a:ext cx="11585786" cy="45688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875" y="4686859"/>
            <a:ext cx="90678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4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516" y="178810"/>
            <a:ext cx="1428750" cy="26765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4775" y="414337"/>
            <a:ext cx="1822316" cy="2676526"/>
          </a:xfrm>
          <a:prstGeom prst="rect">
            <a:avLst/>
          </a:prstGeom>
        </p:spPr>
      </p:pic>
      <p:pic>
        <p:nvPicPr>
          <p:cNvPr id="4098" name="Picture 2" descr="https://img2.freepng.ru/20180825/vir/kisspng-laptop-computer-icons-e-commerce-wireless-network-unprotected-unsafe-vurlnerable-shield-laptop-svg-p-5b8147f5b168a8.5211676515351992217267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258" y="1075682"/>
            <a:ext cx="5850525" cy="403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w7.pngwing.com/pngs/702/1003/png-transparent-computer-icons-computer-security-closed-circuit-television-others-area-wireless-security-camera-vulnerable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368" y="4792924"/>
            <a:ext cx="1132898" cy="127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thumbs.dreamstime.com/b/%D0%B7%D0%BD%D0%B0%D1%87%D0%BE%D0%BA-%D1%88%D0%B8%D1%84%D1%80%D0%BE%D0%B2%D0%B0%D0%BD%D0%B8%D1%8F-%D1%83%D0%BB%D1%8C%D1%82%D1%80%D0%B0%D0%BC%D0%BE%D0%B4%D0%BD%D0%BE%D0%B5-%D1%81%D0%BE%D0%B2%D1%80%D0%B5%D0%BC%D0%B5%D0%BD%D0%BD%D0%BE%D0%B5-%D0%BF%D0%BB%D0%BE%D1%81%D0%BA%D0%BE%D0%B5-%D0%BB%D0%B8%D0%BD%D0%B5%D0%B9%D0%BD%D0%BE%D0%B5-ico-13095657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8" t="18500" r="30542" b="31000"/>
          <a:stretch/>
        </p:blipFill>
        <p:spPr bwMode="auto">
          <a:xfrm>
            <a:off x="10249832" y="4309005"/>
            <a:ext cx="1015067" cy="129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39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4796</TotalTime>
  <Words>10</Words>
  <Application>Microsoft Office PowerPoint</Application>
  <PresentationFormat>Произвольный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Низовцева Людмила Сергеевна</dc:creator>
  <cp:lastModifiedBy>Лариса</cp:lastModifiedBy>
  <cp:revision>121</cp:revision>
  <dcterms:created xsi:type="dcterms:W3CDTF">2020-01-24T06:55:33Z</dcterms:created>
  <dcterms:modified xsi:type="dcterms:W3CDTF">2020-11-09T08:51:40Z</dcterms:modified>
</cp:coreProperties>
</file>